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80" r:id="rId3"/>
    <p:sldId id="277" r:id="rId4"/>
    <p:sldId id="303" r:id="rId5"/>
    <p:sldId id="309" r:id="rId6"/>
    <p:sldId id="307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563EE-81EC-5A78-AF6E-78429ED90A22}" v="287" dt="2022-08-02T18:16:54.872"/>
    <p1510:client id="{07F7DBF1-CF63-84CD-1B58-21507ACD00A8}" v="395" dt="2020-08-13T03:37:48.728"/>
    <p1510:client id="{15481750-ACC7-94EC-EDBA-9822391C24EE}" v="1000" dt="2020-08-13T16:22:03.128"/>
    <p1510:client id="{1D4AA381-C207-543D-F4B9-D6038FFBC84A}" v="5" dt="2020-08-07T15:12:08.133"/>
    <p1510:client id="{1E2C6B4E-40FC-C1E2-EC4C-3DE40D302834}" v="14" dt="2020-08-12T04:51:04.126"/>
    <p1510:client id="{22741D4B-0E47-7148-993B-56E74E852A5C}" v="58" dt="2021-07-30T13:09:11.540"/>
    <p1510:client id="{2CCFCF95-7434-229E-D32D-FD1D0276FA03}" v="635" dt="2020-08-12T16:07:09.676"/>
    <p1510:client id="{2DB67FCB-0744-8C9A-0B07-54CFF9F5FEE5}" v="1284" dt="2020-08-14T02:24:04.024"/>
    <p1510:client id="{3644B9E9-180A-DBF5-65D0-B3975E22FABC}" v="1" dt="2021-01-08T15:27:11.750"/>
    <p1510:client id="{53925DAA-1B9E-FC65-1F37-01107418680B}" v="64" dt="2020-08-13T19:30:04.373"/>
    <p1510:client id="{56188C1B-A37F-C2E2-EFE8-BCA487F77AD3}" v="4" dt="2020-08-24T13:25:47.934"/>
    <p1510:client id="{708C89F1-4644-AD7D-593A-E8944D65049D}" v="478" dt="2020-08-12T20:04:04.777"/>
    <p1510:client id="{956F57C0-F2DF-C61A-2984-337CC35C1A45}" v="2454" dt="2020-08-06T19:08:43.346"/>
    <p1510:client id="{A6682BE5-BC2F-4EEF-5765-2543F79BEBCA}" v="10" dt="2020-08-27T18:09:47.031"/>
    <p1510:client id="{AD277BCE-1A39-DBCC-4DB3-CF219B8B5170}" v="128" dt="2020-08-13T03:18:26.320"/>
    <p1510:client id="{AFFDC561-24BB-DC01-3B3A-29168777E2EA}" v="17" dt="2020-08-07T14:41:18.832"/>
    <p1510:client id="{B6900CA0-185E-F0EB-D738-D31F9FB8DD80}" v="1" dt="2020-08-07T00:30:43.097"/>
    <p1510:client id="{B9C2F167-F3A5-EFDB-A58E-295B6C76ED75}" v="2" dt="2020-08-14T16:50:57.686"/>
    <p1510:client id="{BB7B5B5D-3D5F-1DA6-F541-A5F31A23274A}" v="2" dt="2021-09-08T13:24:14.068"/>
    <p1510:client id="{CC2CCC33-077C-9439-F18C-2E920611522E}" v="337" dt="2020-08-05T03:33:05.408"/>
    <p1510:client id="{DBB7C3DC-C831-ACE0-8226-B93963C957B9}" v="26" dt="2021-01-07T14:32:01.519"/>
    <p1510:client id="{DF4F7F39-16B1-A3CE-FD99-93AC6E6E80D1}" v="37" dt="2020-08-03T17:13:3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www.rcboe.org/Page/55354" TargetMode="External"/><Relationship Id="rId4" Type="http://schemas.openxmlformats.org/officeDocument/2006/relationships/hyperlink" Target="http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48763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Mrs. Anne Lloyd</a:t>
            </a:r>
            <a:br>
              <a:rPr lang="en-US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</a:br>
            <a:r>
              <a:rPr lang="en-US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Visual Arts Teacher</a:t>
            </a:r>
            <a:br>
              <a:rPr lang="en-US">
                <a:solidFill>
                  <a:srgbClr val="0070C0"/>
                </a:solidFill>
                <a:latin typeface="Gigi"/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pPr algn="ctr"/>
            <a:endParaRPr lang="en-US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3" y="2189621"/>
            <a:ext cx="2483281" cy="289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1" y="2276384"/>
            <a:ext cx="2737664" cy="2807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41" y="2276383"/>
            <a:ext cx="2923585" cy="2807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24">
        <p15:prstTrans prst="curtains"/>
      </p:transition>
    </mc:Choice>
    <mc:Fallback xmlns="">
      <p:transition spd="slow" advTm="4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-780000">
            <a:off x="1245079" y="2179537"/>
            <a:ext cx="3447689" cy="2728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/>
              <a:t>Email: </a:t>
            </a:r>
            <a:r>
              <a:rPr lang="en-US" sz="3200" dirty="0"/>
              <a:t>saffran@richmond.k12.ga.us</a:t>
            </a:r>
          </a:p>
          <a:p>
            <a:r>
              <a:rPr lang="en-US" sz="3200" b="1" dirty="0"/>
              <a:t>Remind: </a:t>
            </a:r>
            <a:r>
              <a:rPr lang="en-US" sz="3200" dirty="0"/>
              <a:t>Text the following, appropriate code to: 81010</a:t>
            </a:r>
          </a:p>
          <a:p>
            <a:r>
              <a:rPr lang="en-US" sz="3200" dirty="0"/>
              <a:t>6th Grade - @tuttart6</a:t>
            </a:r>
          </a:p>
          <a:p>
            <a:r>
              <a:rPr lang="en-US" sz="3200" dirty="0"/>
              <a:t>7th Grade - @tuttart7</a:t>
            </a:r>
          </a:p>
          <a:p>
            <a:r>
              <a:rPr lang="en-US" sz="3200" dirty="0"/>
              <a:t>8th Grade - @tuttart8</a:t>
            </a:r>
          </a:p>
          <a:p>
            <a:r>
              <a:rPr lang="en-US" sz="3200" b="1" dirty="0"/>
              <a:t>Website link: </a:t>
            </a:r>
            <a:r>
              <a:rPr lang="en-US" sz="3200" dirty="0">
                <a:hlinkClick r:id="rId5"/>
              </a:rPr>
              <a:t>https://www.rcboe.org/Page/55354</a:t>
            </a:r>
            <a:endParaRPr lang="en-US" sz="3200" b="1" dirty="0"/>
          </a:p>
          <a:p>
            <a:r>
              <a:rPr lang="en-US" sz="3200" b="1" dirty="0"/>
              <a:t>School Number: </a:t>
            </a:r>
            <a:r>
              <a:rPr lang="en-US" sz="3200" dirty="0"/>
              <a:t>706-737-7288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86">
        <p14:glitter pattern="hexagon"/>
      </p:transition>
    </mc:Choice>
    <mc:Fallback xmlns="">
      <p:transition spd="slow" advTm="6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latin typeface="Baskerville Old Face"/>
                <a:cs typeface="AngsanaUPC"/>
              </a:rPr>
              <a:t>Daily Schedule</a:t>
            </a:r>
            <a:endParaRPr lang="en-US" sz="480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80" y="2059951"/>
            <a:ext cx="5138425" cy="37444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Planning: 9:20-9:50am</a:t>
            </a:r>
            <a:endParaRPr lang="en-US" sz="2400" dirty="0"/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Grade: 9:55-11:25am</a:t>
            </a:r>
          </a:p>
          <a:p>
            <a:r>
              <a:rPr lang="en-US" sz="2400" dirty="0"/>
              <a:t>Lunch/Planning: 11:30 -12:10pm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Grade: 12:15-1:45pm</a:t>
            </a:r>
          </a:p>
          <a:p>
            <a:r>
              <a:rPr lang="en-US" sz="2400" dirty="0"/>
              <a:t>Planning: 1:50-2:30pm</a:t>
            </a:r>
          </a:p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Grade: 2:35- 4:05pm</a:t>
            </a:r>
            <a:endParaRPr lang="en-US" dirty="0"/>
          </a:p>
        </p:txBody>
      </p:sp>
      <p:pic>
        <p:nvPicPr>
          <p:cNvPr id="12" name="Graphic 12" descr="List">
            <a:extLst>
              <a:ext uri="{FF2B5EF4-FFF2-40B4-BE49-F238E27FC236}">
                <a16:creationId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695226"/>
      </p:ext>
    </p:extLst>
  </p:cSld>
  <p:clrMapOvr>
    <a:masterClrMapping/>
  </p:clrMapOvr>
  <p:transition spd="slow" advTm="58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Baskerville Old Face" panose="02020602080505020303" pitchFamily="18" charset="0"/>
                <a:ea typeface="+mn-lt"/>
                <a:cs typeface="+mn-lt"/>
              </a:rPr>
              <a:t>Week At A Glance (WAG)</a:t>
            </a:r>
          </a:p>
          <a:p>
            <a:r>
              <a:rPr lang="en-US" sz="360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4417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8A66-D524-9085-A832-53D2B74F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&amp; Dismissal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622-744E-7FC3-595B-45E8B4DE0A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Morning Arrival</a:t>
            </a:r>
          </a:p>
          <a:p>
            <a:r>
              <a:rPr lang="en-US" dirty="0"/>
              <a:t>Drop off your child on Dragon's Way behind the school.</a:t>
            </a:r>
          </a:p>
          <a:p>
            <a:r>
              <a:rPr lang="en-US" dirty="0"/>
              <a:t>Morning drop off for car riders is 8:50am.</a:t>
            </a:r>
          </a:p>
          <a:p>
            <a:r>
              <a:rPr lang="en-US" dirty="0"/>
              <a:t>Early drop off students are unsupervised. Please stay with your child until 8:50am when morning duty teach arrives.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E2D44-0C30-1456-EAF0-EE45D12197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Afternoon Dismissal</a:t>
            </a:r>
          </a:p>
          <a:p>
            <a:r>
              <a:rPr lang="en-US" dirty="0"/>
              <a:t>Bus riders will report to the bus loading zone.</a:t>
            </a:r>
            <a:endParaRPr lang="en-US"/>
          </a:p>
          <a:p>
            <a:r>
              <a:rPr lang="en-US" dirty="0"/>
              <a:t>Walkers will dismiss from the bus loading zone where the crossing guard is located.</a:t>
            </a:r>
            <a:endParaRPr lang="en-US"/>
          </a:p>
          <a:p>
            <a:r>
              <a:rPr lang="en-US" dirty="0"/>
              <a:t>Car rider pick up is 4:05pm.</a:t>
            </a:r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731757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link to watch Tutorial Video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https://www.rcboe.org/Domain/16265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New to the Richmond County</a:t>
            </a:r>
            <a:r>
              <a:rPr lang="en-US" sz="200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Click Launch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C36F-FE36-4CDC-9A4B-9FD14DB119E0}"/>
              </a:ext>
            </a:extLst>
          </p:cNvPr>
          <p:cNvSpPr txBox="1"/>
          <p:nvPr/>
        </p:nvSpPr>
        <p:spPr>
          <a:xfrm>
            <a:off x="7818582" y="3362036"/>
            <a:ext cx="37938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Watch logging into Canvas as a student. </a:t>
            </a:r>
          </a:p>
          <a:p>
            <a:endParaRPr lang="en-US"/>
          </a:p>
          <a:p>
            <a:r>
              <a:rPr lang="en-US">
                <a:hlinkClick r:id="rId6"/>
              </a:rPr>
              <a:t>https://rcboe.instructuremedia.com/embed/048204ea-777e-4c04-9fc0-357111372c96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44">
        <p15:prstTrans prst="wind"/>
      </p:transition>
    </mc:Choice>
    <mc:Fallback xmlns="">
      <p:transition spd="slow" advTm="8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16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8976-18FB-4924-93EF-AD89C18F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38" y="4214624"/>
            <a:ext cx="8643011" cy="53257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2000">
                <a:latin typeface="Baskerville Old Face"/>
              </a:rPr>
              <a:t>THANK YOU FOR VISITING JOHN M. TUTT MIDDLE SCHOOL </a:t>
            </a: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24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8" name="Picture 26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28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erson sitting in front of a brick building&#10;&#10;Description automatically generated">
            <a:extLst>
              <a:ext uri="{FF2B5EF4-FFF2-40B4-BE49-F238E27FC236}">
                <a16:creationId xmlns:a16="http://schemas.microsoft.com/office/drawing/2014/main" id="{3D0B075E-C2F7-4635-B343-9E5F7C97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762" y="641536"/>
            <a:ext cx="8639993" cy="2961485"/>
          </a:xfrm>
        </p:spPr>
      </p:pic>
    </p:spTree>
    <p:extLst>
      <p:ext uri="{BB962C8B-B14F-4D97-AF65-F5344CB8AC3E}">
        <p14:creationId xmlns:p14="http://schemas.microsoft.com/office/powerpoint/2010/main" val="36729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20">
        <p14:ripple/>
      </p:transition>
    </mc:Choice>
    <mc:Fallback xmlns="">
      <p:transition spd="slow" advTm="52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Mrs. Anne Lloyd Visual Arts Teacher  </vt:lpstr>
      <vt:lpstr>My Contact Information </vt:lpstr>
      <vt:lpstr>Daily Schedule</vt:lpstr>
      <vt:lpstr>CHECKOUT MY WEBSITE TO VIEW THE FOLLOWING INFORMATION</vt:lpstr>
      <vt:lpstr>Arrival &amp; Dismissal</vt:lpstr>
      <vt:lpstr>RCSS Learning Platform and Canvas </vt:lpstr>
      <vt:lpstr>THANK YOU FOR VISITING JOHN M. TUTT MIDDLE 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revision>53</cp:revision>
  <dcterms:created xsi:type="dcterms:W3CDTF">2020-08-03T17:10:01Z</dcterms:created>
  <dcterms:modified xsi:type="dcterms:W3CDTF">2022-08-02T18:25:49Z</dcterms:modified>
</cp:coreProperties>
</file>